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277" r:id="rId16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Wolters" initials="DW" lastIdx="1" clrIdx="0">
    <p:extLst>
      <p:ext uri="{19B8F6BF-5375-455C-9EA6-DF929625EA0E}">
        <p15:presenceInfo xmlns:p15="http://schemas.microsoft.com/office/powerpoint/2012/main" userId="2c8ee1da20001b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38BD74-03A7-4083-9656-4695B77D0FB3}" type="datetime1">
              <a:rPr lang="nl-NL" smtClean="0"/>
              <a:t>16-12-2019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814101-8B39-4E53-A2E2-FEE6AEE714ED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23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9730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99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567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9972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5164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noProof="0" smtClean="0"/>
              <a:t>7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157669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74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Tijdelijke aanduiding voor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ri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8" name="Vrije v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" name="Tijdelijke aanduiding voor afbeelding 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0" name="Vrije v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Vrije v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Vrije v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" name="Tijdelijke aanduiding voor afbeelding 2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FC5D0-A9B6-4A9A-B84B-4C35602B92DC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0A10-9BDB-4A39-8F8E-B3B916D051BD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8B4BC-A3B7-45E8-B1A9-F67A59EFAC59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FE02D-3BAB-4EB8-88B9-2E39B88ABF34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6550-B4F4-4AB5-8CAF-087A6645B768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81FBC-BED1-4C19-88CE-A334CAC51FCC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5EDF-C77D-4ADB-9AAC-3506B89C42F0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B60BA-C05D-4614-B1D5-78DEE3FA06F1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2" name="Tijdelijke aanduiding voor afbeelding 11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F05B5-B324-4AF2-B010-1DAE32D4D6C8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643632B-0514-4618-8243-558B1A6931C2}" type="datetime1">
              <a:rPr lang="nl-NL" noProof="0" smtClean="0"/>
              <a:t>16-12-2019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VVE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nl-NL" dirty="0"/>
              <a:t>Voor- en vroegschoolse educatie</a:t>
            </a:r>
          </a:p>
          <a:p>
            <a:r>
              <a:rPr lang="nl-NL" dirty="0"/>
              <a:t>Les 5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C6C44-1154-4280-826B-B55BD684B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188641"/>
            <a:ext cx="9144001" cy="720080"/>
          </a:xfrm>
        </p:spPr>
        <p:txBody>
          <a:bodyPr/>
          <a:lstStyle/>
          <a:p>
            <a:r>
              <a:rPr lang="nl-NL" b="1" dirty="0"/>
              <a:t>Spelmateriaal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936D9A-7D4C-44C2-9EFF-6FA703C4A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23242" y="1196752"/>
            <a:ext cx="8460433" cy="4120479"/>
          </a:xfrm>
        </p:spPr>
        <p:txBody>
          <a:bodyPr/>
          <a:lstStyle/>
          <a:p>
            <a:r>
              <a:rPr lang="nl-NL" dirty="0"/>
              <a:t>Speelgoed is een prima hulpmiddel om tot spel te komen</a:t>
            </a:r>
          </a:p>
          <a:p>
            <a:endParaRPr lang="nl-NL" dirty="0"/>
          </a:p>
          <a:p>
            <a:r>
              <a:rPr lang="nl-NL" dirty="0"/>
              <a:t>De volgende punten zijn van belang: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Evenwichtig aanbod aan spelmateriaal dat past bij de leeftijd en spel uitlokt</a:t>
            </a:r>
          </a:p>
          <a:p>
            <a:pPr marL="285750" indent="-285750">
              <a:buFontTx/>
              <a:buChar char="-"/>
            </a:pPr>
            <a:r>
              <a:rPr lang="nl-NL" dirty="0"/>
              <a:t>Past het bij het ontwikkelingsniveau van de kinderen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Sluit het aan bij de belangstelling van kinderen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Ziet het er aantrekkelijk uit?</a:t>
            </a:r>
          </a:p>
          <a:p>
            <a:pPr marL="285750" indent="-285750">
              <a:buFontTx/>
              <a:buChar char="-"/>
            </a:pPr>
            <a:r>
              <a:rPr lang="nl-NL" dirty="0"/>
              <a:t>Is het veilig?</a:t>
            </a:r>
          </a:p>
          <a:p>
            <a:pPr marL="285750" indent="-285750">
              <a:buFontTx/>
              <a:buChar char="-"/>
            </a:pPr>
            <a:r>
              <a:rPr lang="nl-NL" dirty="0"/>
              <a:t>Valt er genoeg mee te ontdekken of mee te doen?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535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C27EA-2D9F-4EF6-AABB-A8D750E94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8" y="336250"/>
            <a:ext cx="9144001" cy="1082674"/>
          </a:xfrm>
        </p:spPr>
        <p:txBody>
          <a:bodyPr/>
          <a:lstStyle/>
          <a:p>
            <a:r>
              <a:rPr lang="nl-NL" b="1" dirty="0"/>
              <a:t>Opdracht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A85CE14-8466-477C-BD4F-066210DC4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3998" y="1828800"/>
            <a:ext cx="7740353" cy="3400399"/>
          </a:xfrm>
        </p:spPr>
        <p:txBody>
          <a:bodyPr>
            <a:normAutofit/>
          </a:bodyPr>
          <a:lstStyle/>
          <a:p>
            <a:r>
              <a:rPr lang="nl-NL" dirty="0"/>
              <a:t>Welke spellen zou jij aanraden of spelen met kinderen van vier tot acht?</a:t>
            </a:r>
          </a:p>
          <a:p>
            <a:r>
              <a:rPr lang="nl-NL" dirty="0"/>
              <a:t>Waarom dat spel? en welke ontwikkelingsgebieden stimuleert het spel?</a:t>
            </a:r>
          </a:p>
          <a:p>
            <a:endParaRPr lang="nl-NL" dirty="0"/>
          </a:p>
          <a:p>
            <a:r>
              <a:rPr lang="nl-NL" dirty="0"/>
              <a:t>Welke spellen zou jij aanraden of spelen met kinderen van acht tot twaalf?</a:t>
            </a:r>
          </a:p>
          <a:p>
            <a:r>
              <a:rPr lang="nl-NL" dirty="0"/>
              <a:t>Waarom dat spel? en welke ontwikkelingsgebieden stimuleert het spel? 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Als je klaar bent kan je verder werken aan je spellenboek!</a:t>
            </a:r>
          </a:p>
        </p:txBody>
      </p:sp>
    </p:spTree>
    <p:extLst>
      <p:ext uri="{BB962C8B-B14F-4D97-AF65-F5344CB8AC3E}">
        <p14:creationId xmlns:p14="http://schemas.microsoft.com/office/powerpoint/2010/main" val="150004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C81DD-AD61-4AF8-ACB7-37995D1D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8" y="365126"/>
            <a:ext cx="9144001" cy="1082674"/>
          </a:xfrm>
        </p:spPr>
        <p:txBody>
          <a:bodyPr/>
          <a:lstStyle/>
          <a:p>
            <a:r>
              <a:rPr lang="nl-NL" b="1" dirty="0"/>
              <a:t>Tot slot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E1F5E1-EBA7-4F30-AF47-2B0A037BD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3998" y="1828800"/>
            <a:ext cx="8604449" cy="3040359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Hoe ver zijn jullie met het spellenboek?</a:t>
            </a:r>
          </a:p>
          <a:p>
            <a:endParaRPr lang="nl-NL" dirty="0"/>
          </a:p>
          <a:p>
            <a:r>
              <a:rPr lang="nl-NL" dirty="0"/>
              <a:t>en</a:t>
            </a:r>
          </a:p>
          <a:p>
            <a:endParaRPr lang="nl-NL" dirty="0"/>
          </a:p>
          <a:p>
            <a:r>
              <a:rPr lang="nl-NL" dirty="0"/>
              <a:t>Gaan jullie nog leuke dingen doen in de kerstvakantie? </a:t>
            </a:r>
          </a:p>
        </p:txBody>
      </p:sp>
    </p:spTree>
    <p:extLst>
      <p:ext uri="{BB962C8B-B14F-4D97-AF65-F5344CB8AC3E}">
        <p14:creationId xmlns:p14="http://schemas.microsoft.com/office/powerpoint/2010/main" val="131153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Terugblik vorige week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03712" y="2852936"/>
            <a:ext cx="5486400" cy="914400"/>
          </a:xfrm>
        </p:spPr>
        <p:txBody>
          <a:bodyPr rtlCol="0"/>
          <a:lstStyle/>
          <a:p>
            <a:r>
              <a:rPr lang="nl-NL" dirty="0"/>
              <a:t>Spelontwikkeling bij baby’s en peuters</a:t>
            </a:r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1464" y="365126"/>
            <a:ext cx="9396536" cy="1082674"/>
          </a:xfrm>
        </p:spPr>
        <p:txBody>
          <a:bodyPr rtlCol="0"/>
          <a:lstStyle/>
          <a:p>
            <a:pPr rtl="0"/>
            <a:r>
              <a:rPr lang="nl-NL" b="1" dirty="0"/>
              <a:t>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71464" y="1828800"/>
            <a:ext cx="9396536" cy="3474720"/>
          </a:xfrm>
        </p:spPr>
        <p:txBody>
          <a:bodyPr rtlCol="0"/>
          <a:lstStyle/>
          <a:p>
            <a:pPr rtl="0"/>
            <a:r>
              <a:rPr lang="nl-NL" dirty="0"/>
              <a:t>Spelontwikkeling bij vier tot acht jarigen en acht tot twaalf jarigen</a:t>
            </a:r>
          </a:p>
          <a:p>
            <a:pPr rtl="0"/>
            <a:r>
              <a:rPr lang="nl-NL" dirty="0"/>
              <a:t>Spelmateriaal/spelbegeleiding </a:t>
            </a:r>
          </a:p>
          <a:p>
            <a:pPr rtl="0"/>
            <a:endParaRPr lang="nl-NL" dirty="0"/>
          </a:p>
          <a:p>
            <a:pPr rtl="0"/>
            <a:r>
              <a:rPr lang="nl-NL" dirty="0"/>
              <a:t>Doelen:</a:t>
            </a:r>
          </a:p>
          <a:p>
            <a:pPr marL="0" indent="0" rtl="0">
              <a:buNone/>
            </a:pPr>
            <a:r>
              <a:rPr lang="nl-NL" dirty="0"/>
              <a:t>Na deze les kan je in eigen woorden drie punten benoemen wat een vier tot achtjarig kind meer doet in de spelontwikkeling dan een twee tot vierjarig kind.</a:t>
            </a:r>
          </a:p>
          <a:p>
            <a:pPr marL="0" indent="0" rtl="0">
              <a:buNone/>
            </a:pPr>
            <a:endParaRPr lang="nl-NL" dirty="0"/>
          </a:p>
          <a:p>
            <a:pPr marL="0" indent="0" rtl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9144000" cy="1082674"/>
          </a:xfrm>
        </p:spPr>
        <p:txBody>
          <a:bodyPr rtlCol="0"/>
          <a:lstStyle/>
          <a:p>
            <a:pPr rtl="0"/>
            <a:r>
              <a:rPr lang="nl-NL" b="1" dirty="0"/>
              <a:t>Spelontwikkeling bij vier tot acht jarigen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4"/>
            <a:ext cx="7956376" cy="3691607"/>
          </a:xfrm>
        </p:spPr>
        <p:txBody>
          <a:bodyPr rtlCol="0"/>
          <a:lstStyle/>
          <a:p>
            <a:pPr rtl="0"/>
            <a:r>
              <a:rPr lang="nl-NL" dirty="0"/>
              <a:t>Kind speelt zelfstandiger</a:t>
            </a:r>
          </a:p>
          <a:p>
            <a:pPr rtl="0"/>
            <a:r>
              <a:rPr lang="nl-NL" dirty="0"/>
              <a:t>Kind neemt meer initiatief</a:t>
            </a:r>
          </a:p>
          <a:p>
            <a:pPr rtl="0"/>
            <a:r>
              <a:rPr lang="nl-NL" dirty="0"/>
              <a:t>Spel ontwikkelt en wordt gevarieerder</a:t>
            </a:r>
          </a:p>
          <a:p>
            <a:pPr rtl="0"/>
            <a:r>
              <a:rPr lang="nl-NL" dirty="0"/>
              <a:t>Verschil tussen jongens spellen en meisjes spellen</a:t>
            </a:r>
          </a:p>
          <a:p>
            <a:pPr rtl="0"/>
            <a:r>
              <a:rPr lang="nl-NL" dirty="0"/>
              <a:t>Vaardiger in bewegen</a:t>
            </a:r>
          </a:p>
          <a:p>
            <a:pPr rtl="0"/>
            <a:r>
              <a:rPr lang="nl-NL" dirty="0"/>
              <a:t>Bouwen met constructiematerialen </a:t>
            </a: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5480" y="365126"/>
            <a:ext cx="9252520" cy="1082674"/>
          </a:xfrm>
        </p:spPr>
        <p:txBody>
          <a:bodyPr rtlCol="0"/>
          <a:lstStyle/>
          <a:p>
            <a:pPr rtl="0"/>
            <a:r>
              <a:rPr lang="nl-NL" b="1" dirty="0"/>
              <a:t>Spelontwikkeling bij vier tot acht jarigen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991544" y="2132856"/>
            <a:ext cx="4497640" cy="3383301"/>
          </a:xfrm>
        </p:spPr>
        <p:txBody>
          <a:bodyPr rtlCol="0"/>
          <a:lstStyle/>
          <a:p>
            <a:r>
              <a:rPr lang="nl-NL" dirty="0"/>
              <a:t>Spelen met fantasie</a:t>
            </a:r>
          </a:p>
          <a:p>
            <a:pPr rtl="0"/>
            <a:r>
              <a:rPr lang="nl-NL" dirty="0"/>
              <a:t>Spelen met regels</a:t>
            </a:r>
          </a:p>
          <a:p>
            <a:pPr rtl="0"/>
            <a:r>
              <a:rPr lang="nl-NL" dirty="0"/>
              <a:t>Samen spelen </a:t>
            </a:r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5560" y="365126"/>
            <a:ext cx="8532440" cy="1082674"/>
          </a:xfrm>
        </p:spPr>
        <p:txBody>
          <a:bodyPr rtlCol="0"/>
          <a:lstStyle/>
          <a:p>
            <a:pPr rtl="0"/>
            <a:r>
              <a:rPr lang="nl-NL" b="1" dirty="0"/>
              <a:t>Spelontwikkeling bij acht tot twaalf jarigen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F6BC443-A962-4C9D-88B2-70E1435FA3B3}"/>
              </a:ext>
            </a:extLst>
          </p:cNvPr>
          <p:cNvSpPr txBox="1"/>
          <p:nvPr/>
        </p:nvSpPr>
        <p:spPr>
          <a:xfrm>
            <a:off x="2135560" y="2204864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Cognitieve ontwikkeling wordt meer gestimuleerd door spel</a:t>
            </a:r>
          </a:p>
          <a:p>
            <a:endParaRPr lang="nl-NL" dirty="0"/>
          </a:p>
          <a:p>
            <a:r>
              <a:rPr lang="nl-NL" dirty="0"/>
              <a:t>Schrijven, rekenen, abstracter denken (geen speelgoed nodig zijn om te kunnen spelen) </a:t>
            </a:r>
          </a:p>
          <a:p>
            <a:endParaRPr lang="nl-NL" dirty="0"/>
          </a:p>
          <a:p>
            <a:r>
              <a:rPr lang="nl-NL" dirty="0"/>
              <a:t>Bewegingsspel: meer leren beheersen van specifieke vaardigheden</a:t>
            </a:r>
          </a:p>
          <a:p>
            <a:endParaRPr lang="nl-NL" dirty="0"/>
          </a:p>
          <a:p>
            <a:r>
              <a:rPr lang="nl-NL" dirty="0"/>
              <a:t>Moeilijke balspelen, skaten en kunstjes maken,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EF91B39-D0FE-4220-8676-58A465AC517A}"/>
              </a:ext>
            </a:extLst>
          </p:cNvPr>
          <p:cNvSpPr txBox="1"/>
          <p:nvPr/>
        </p:nvSpPr>
        <p:spPr>
          <a:xfrm>
            <a:off x="2135560" y="692696"/>
            <a:ext cx="7433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Spelontwikkeling bij acht tot twaalf jarigen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41C14EA-2D44-4B32-A8AC-F5780894E709}"/>
              </a:ext>
            </a:extLst>
          </p:cNvPr>
          <p:cNvSpPr txBox="1"/>
          <p:nvPr/>
        </p:nvSpPr>
        <p:spPr>
          <a:xfrm>
            <a:off x="2035858" y="2060848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Bouwen met een plan</a:t>
            </a:r>
          </a:p>
          <a:p>
            <a:endParaRPr lang="nl-NL" dirty="0"/>
          </a:p>
          <a:p>
            <a:r>
              <a:rPr lang="nl-NL" dirty="0"/>
              <a:t>Van rollenspel naar toneelspel</a:t>
            </a:r>
          </a:p>
          <a:p>
            <a:endParaRPr lang="nl-NL" dirty="0"/>
          </a:p>
          <a:p>
            <a:r>
              <a:rPr lang="nl-NL" dirty="0"/>
              <a:t>Strategisch spel </a:t>
            </a:r>
          </a:p>
          <a:p>
            <a:endParaRPr lang="nl-NL" dirty="0"/>
          </a:p>
          <a:p>
            <a:r>
              <a:rPr lang="nl-NL" dirty="0"/>
              <a:t>Sociale vaardigheden met samenspel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39516" y="116632"/>
            <a:ext cx="9144001" cy="648072"/>
          </a:xfrm>
        </p:spPr>
        <p:txBody>
          <a:bodyPr rtlCol="0"/>
          <a:lstStyle/>
          <a:p>
            <a:pPr rtl="0"/>
            <a:r>
              <a:rPr lang="nl-NL" b="1" dirty="0"/>
              <a:t>Spel begeleiden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39516" y="1052736"/>
            <a:ext cx="8712968" cy="4664074"/>
          </a:xfrm>
        </p:spPr>
        <p:txBody>
          <a:bodyPr rtlCol="0">
            <a:normAutofit/>
          </a:bodyPr>
          <a:lstStyle/>
          <a:p>
            <a:pPr rtl="0"/>
            <a:r>
              <a:rPr lang="nl-NL" b="1" dirty="0"/>
              <a:t>Door voorwaarden te scheppen</a:t>
            </a:r>
          </a:p>
          <a:p>
            <a:pPr rtl="0"/>
            <a:r>
              <a:rPr lang="nl-NL" dirty="0"/>
              <a:t>Veilige en vertrouwde omgeving</a:t>
            </a:r>
          </a:p>
          <a:p>
            <a:pPr rtl="0"/>
            <a:endParaRPr lang="nl-NL" b="1" dirty="0"/>
          </a:p>
          <a:p>
            <a:pPr rtl="0"/>
            <a:r>
              <a:rPr lang="nl-NL" b="1" dirty="0"/>
              <a:t>Persoonlijke aandacht voor het kind</a:t>
            </a:r>
          </a:p>
          <a:p>
            <a:pPr rtl="0"/>
            <a:r>
              <a:rPr lang="nl-NL" dirty="0"/>
              <a:t>Praatje, er zijn als het even niet goed gaat met het kind</a:t>
            </a:r>
          </a:p>
          <a:p>
            <a:pPr rtl="0"/>
            <a:endParaRPr lang="nl-NL" dirty="0"/>
          </a:p>
          <a:p>
            <a:pPr rtl="0"/>
            <a:r>
              <a:rPr lang="nl-NL" b="1" dirty="0"/>
              <a:t>Vrijheid binnen grenzen</a:t>
            </a:r>
          </a:p>
          <a:p>
            <a:pPr rtl="0"/>
            <a:r>
              <a:rPr lang="nl-NL" dirty="0"/>
              <a:t>Structuur bieden en niet te veel bemoeien</a:t>
            </a:r>
          </a:p>
          <a:p>
            <a:pPr rtl="0"/>
            <a:endParaRPr lang="nl-NL" dirty="0"/>
          </a:p>
          <a:p>
            <a:pPr rtl="0"/>
            <a:r>
              <a:rPr lang="nl-NL" b="1" dirty="0"/>
              <a:t>Spel stimuleren</a:t>
            </a:r>
          </a:p>
          <a:p>
            <a:pPr rtl="0"/>
            <a:r>
              <a:rPr lang="nl-NL" dirty="0"/>
              <a:t>Door bevestiging, belonen, structuur te bieden en verwoorden wat er gebeurd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56B78-FC07-410A-A4F3-46745D95B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52" y="404664"/>
            <a:ext cx="9144001" cy="755104"/>
          </a:xfrm>
        </p:spPr>
        <p:txBody>
          <a:bodyPr/>
          <a:lstStyle/>
          <a:p>
            <a:r>
              <a:rPr lang="nl-NL" b="1" dirty="0"/>
              <a:t>Spelen is leren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23E74D-CFF3-4CC7-A21A-E3CA1D5C4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3552" y="1556792"/>
            <a:ext cx="8964490" cy="4408512"/>
          </a:xfrm>
        </p:spPr>
        <p:txBody>
          <a:bodyPr>
            <a:normAutofit/>
          </a:bodyPr>
          <a:lstStyle/>
          <a:p>
            <a:r>
              <a:rPr lang="nl-NL" dirty="0"/>
              <a:t>Emotioneel</a:t>
            </a:r>
          </a:p>
          <a:p>
            <a:r>
              <a:rPr lang="nl-NL" dirty="0"/>
              <a:t>Cognitief</a:t>
            </a:r>
          </a:p>
          <a:p>
            <a:r>
              <a:rPr lang="nl-NL" dirty="0"/>
              <a:t>Sociaal</a:t>
            </a:r>
          </a:p>
          <a:p>
            <a:r>
              <a:rPr lang="nl-NL" dirty="0"/>
              <a:t>Lichamelijk</a:t>
            </a:r>
          </a:p>
          <a:p>
            <a:endParaRPr lang="nl-NL" dirty="0"/>
          </a:p>
          <a:p>
            <a:r>
              <a:rPr lang="nl-NL" b="1" dirty="0"/>
              <a:t>Identiteit</a:t>
            </a:r>
          </a:p>
          <a:p>
            <a:r>
              <a:rPr lang="nl-NL" dirty="0"/>
              <a:t>Kind krijg al spelende een beeld van zichzelf en van de ander</a:t>
            </a:r>
          </a:p>
          <a:p>
            <a:pPr marL="285750" indent="-285750">
              <a:buFontTx/>
              <a:buChar char="-"/>
            </a:pPr>
            <a:r>
              <a:rPr lang="nl-NL" dirty="0"/>
              <a:t>Ervaren hoe ze op elkaar reageren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Ervaren hoe ze reageren op tegenslagen/spanningen</a:t>
            </a:r>
          </a:p>
          <a:p>
            <a:pPr marL="285750" indent="-285750">
              <a:buFontTx/>
              <a:buChar char="-"/>
            </a:pPr>
            <a:r>
              <a:rPr lang="nl-NL" dirty="0"/>
              <a:t>Ontdekken hun sterke en zwakkere kanten</a:t>
            </a:r>
          </a:p>
        </p:txBody>
      </p:sp>
    </p:spTree>
    <p:extLst>
      <p:ext uri="{BB962C8B-B14F-4D97-AF65-F5344CB8AC3E}">
        <p14:creationId xmlns:p14="http://schemas.microsoft.com/office/powerpoint/2010/main" val="322094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riendjes, formaa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3_TF03896101 - Copy" id="{C0EF2753-B4B9-4979-AA89-C9983F3B49D6}" vid="{7E42FDA8-E506-40F8-9A1E-06A022A5D3F9}"/>
    </a:ext>
  </a:extLst>
</a:theme>
</file>

<file path=ppt/theme/theme2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Onderwijspresentatie, ontwerp met kinderen op het schoolplein, album (breedbeeld)</Template>
  <TotalTime>40</TotalTime>
  <Words>424</Words>
  <Application>Microsoft Office PowerPoint</Application>
  <PresentationFormat>Breedbeeld</PresentationFormat>
  <Paragraphs>96</Paragraphs>
  <Slides>12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Vriendjes, formaat 16 x 9</vt:lpstr>
      <vt:lpstr>VVE</vt:lpstr>
      <vt:lpstr>Terugblik vorige week</vt:lpstr>
      <vt:lpstr>Vandaag</vt:lpstr>
      <vt:lpstr>Spelontwikkeling bij vier tot acht jarigen</vt:lpstr>
      <vt:lpstr>Spelontwikkeling bij vier tot acht jarigen</vt:lpstr>
      <vt:lpstr>Spelontwikkeling bij acht tot twaalf jarigen</vt:lpstr>
      <vt:lpstr>PowerPoint-presentatie</vt:lpstr>
      <vt:lpstr>Spel begeleiden</vt:lpstr>
      <vt:lpstr>Spelen is leren</vt:lpstr>
      <vt:lpstr>Spelmateriaal</vt:lpstr>
      <vt:lpstr>Opdracht</vt:lpstr>
      <vt:lpstr>Tot slot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VVE</dc:title>
  <dc:creator>Dana Wolters</dc:creator>
  <cp:keywords/>
  <cp:lastModifiedBy>Dana Wolters</cp:lastModifiedBy>
  <cp:revision>6</cp:revision>
  <dcterms:created xsi:type="dcterms:W3CDTF">2019-12-12T14:19:32Z</dcterms:created>
  <dcterms:modified xsi:type="dcterms:W3CDTF">2019-12-16T06:33:04Z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